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5715000" type="screen16x1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894" y="-102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465"/>
            <a:ext cx="8229600" cy="495035"/>
          </a:xfrm>
        </p:spPr>
        <p:txBody>
          <a:bodyPr>
            <a:noAutofit/>
          </a:bodyPr>
          <a:lstStyle/>
          <a:p>
            <a:r>
              <a:rPr lang="en-IN" sz="2400" dirty="0">
                <a:cs typeface="Times New Roman" pitchFamily="18" charset="0"/>
              </a:rPr>
              <a:t>Visualizing the Variations of Ensemble </a:t>
            </a:r>
            <a:r>
              <a:rPr lang="en-IN" sz="2400" dirty="0" err="1" smtClean="0">
                <a:cs typeface="Times New Roman" pitchFamily="18" charset="0"/>
              </a:rPr>
              <a:t>Isosurfaces</a:t>
            </a:r>
            <a:r>
              <a:rPr lang="en-IN" sz="2400" dirty="0" smtClean="0">
                <a:cs typeface="Times New Roman" pitchFamily="18" charset="0"/>
              </a:rPr>
              <a:t> (</a:t>
            </a:r>
            <a:r>
              <a:rPr lang="en-IN" sz="2400" dirty="0" err="1" smtClean="0">
                <a:cs typeface="Times New Roman" pitchFamily="18" charset="0"/>
              </a:rPr>
              <a:t>Pvis</a:t>
            </a:r>
            <a:r>
              <a:rPr lang="en-IN" sz="2400" dirty="0" smtClean="0">
                <a:cs typeface="Times New Roman" pitchFamily="18" charset="0"/>
              </a:rPr>
              <a:t> 2016)</a:t>
            </a:r>
            <a:endParaRPr lang="en-IN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23625"/>
            <a:ext cx="8915400" cy="4648200"/>
          </a:xfrm>
        </p:spPr>
        <p:txBody>
          <a:bodyPr>
            <a:normAutofit/>
          </a:bodyPr>
          <a:lstStyle/>
          <a:p>
            <a:r>
              <a:rPr lang="en-IN" sz="2000" dirty="0" smtClean="0"/>
              <a:t>Goal: To visualize the variation of ensemble surfaces for a range of </a:t>
            </a:r>
            <a:r>
              <a:rPr lang="en-IN" sz="2000" dirty="0" err="1" smtClean="0"/>
              <a:t>isovalues</a:t>
            </a:r>
            <a:r>
              <a:rPr lang="en-IN" sz="2000" dirty="0" smtClean="0"/>
              <a:t>.</a:t>
            </a:r>
          </a:p>
          <a:p>
            <a:r>
              <a:rPr lang="en-IN" sz="2000" dirty="0" smtClean="0"/>
              <a:t>Implementation: </a:t>
            </a:r>
          </a:p>
          <a:p>
            <a:pPr lvl="1"/>
            <a:r>
              <a:rPr lang="en-IN" sz="1600" dirty="0" smtClean="0"/>
              <a:t>Visualize the </a:t>
            </a:r>
            <a:r>
              <a:rPr lang="en-IN" sz="1600" dirty="0" err="1" smtClean="0"/>
              <a:t>isosurface</a:t>
            </a:r>
            <a:r>
              <a:rPr lang="en-IN" sz="1600" dirty="0" smtClean="0"/>
              <a:t> order statistics using interactive PCP</a:t>
            </a:r>
          </a:p>
          <a:p>
            <a:pPr lvl="1"/>
            <a:r>
              <a:rPr lang="en-IN" sz="1600" dirty="0" err="1" smtClean="0"/>
              <a:t>Color</a:t>
            </a:r>
            <a:r>
              <a:rPr lang="en-IN" sz="1600" dirty="0" smtClean="0"/>
              <a:t> mapped surface visualization showing the distance of a member from the median surface.</a:t>
            </a:r>
          </a:p>
          <a:p>
            <a:pPr lvl="1"/>
            <a:r>
              <a:rPr lang="en-IN" sz="1600" dirty="0" smtClean="0"/>
              <a:t>Volume rendered image of the distance of each point to the median surface. </a:t>
            </a:r>
            <a:endParaRPr lang="en-IN" sz="1600" dirty="0"/>
          </a:p>
        </p:txBody>
      </p:sp>
      <p:sp>
        <p:nvSpPr>
          <p:cNvPr id="4" name="Rounded Rectangle 3"/>
          <p:cNvSpPr/>
          <p:nvPr/>
        </p:nvSpPr>
        <p:spPr>
          <a:xfrm>
            <a:off x="1078587" y="2324100"/>
            <a:ext cx="1449938" cy="312139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5" name="Picture 5" descr="H:\Dropbox\PacificVisNotes2016\images\ensVol0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4093" y="2409901"/>
            <a:ext cx="991146" cy="657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7" descr="H:\Dropbox\PacificVisNotes2016\images\ensVol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4267" y="3296385"/>
            <a:ext cx="991146" cy="694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8" descr="H:\Dropbox\PacificVisNotes2016\images\ensVol9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4268" y="4652777"/>
            <a:ext cx="991146" cy="637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637399" y="3982185"/>
                <a:ext cx="20237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N" sz="3200" i="1" smtClean="0">
                          <a:latin typeface="Cambria Math"/>
                        </a:rPr>
                        <m:t>⋮</m:t>
                      </m:r>
                    </m:oMath>
                  </m:oMathPara>
                </a14:m>
                <a:endParaRPr lang="en-IN" sz="32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7399" y="3982185"/>
                <a:ext cx="202370" cy="58477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ounded Rectangle 8"/>
          <p:cNvSpPr/>
          <p:nvPr/>
        </p:nvSpPr>
        <p:spPr>
          <a:xfrm>
            <a:off x="3341667" y="2338913"/>
            <a:ext cx="1449938" cy="312139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850243" y="3930810"/>
                <a:ext cx="4660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N" sz="3200" i="1" smtClean="0">
                          <a:latin typeface="Cambria Math"/>
                        </a:rPr>
                        <m:t>⋮</m:t>
                      </m:r>
                    </m:oMath>
                  </m:oMathPara>
                </a14:m>
                <a:endParaRPr lang="en-IN" sz="32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0243" y="3930810"/>
                <a:ext cx="466000" cy="58477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ight Arrow 11"/>
          <p:cNvSpPr/>
          <p:nvPr/>
        </p:nvSpPr>
        <p:spPr>
          <a:xfrm>
            <a:off x="2732067" y="3677385"/>
            <a:ext cx="362484" cy="124601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15" name="Picture 2" descr="H:\Dropbox\PacificVisNotes2016\presentation\iso11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6447" y="2494623"/>
            <a:ext cx="1094596" cy="649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3" descr="H:\Dropbox\PacificVisNotes2016\presentation\iso12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6447" y="3313347"/>
            <a:ext cx="1094596" cy="668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4" descr="H:\Dropbox\PacificVisNotes2016\presentation\iso13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1810" y="4559889"/>
            <a:ext cx="1119233" cy="6766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Rounded Rectangle 20"/>
          <p:cNvSpPr/>
          <p:nvPr/>
        </p:nvSpPr>
        <p:spPr>
          <a:xfrm>
            <a:off x="6097482" y="2365298"/>
            <a:ext cx="2123123" cy="1025602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2" name="Rounded Rectangle 21"/>
          <p:cNvSpPr/>
          <p:nvPr/>
        </p:nvSpPr>
        <p:spPr>
          <a:xfrm>
            <a:off x="6097482" y="3390900"/>
            <a:ext cx="2123123" cy="1025602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3" name="Rounded Rectangle 22"/>
          <p:cNvSpPr/>
          <p:nvPr/>
        </p:nvSpPr>
        <p:spPr>
          <a:xfrm>
            <a:off x="6106477" y="4422698"/>
            <a:ext cx="2123123" cy="1025602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4" name="Right Arrow 23"/>
          <p:cNvSpPr/>
          <p:nvPr/>
        </p:nvSpPr>
        <p:spPr>
          <a:xfrm rot="19786428">
            <a:off x="5311875" y="2749794"/>
            <a:ext cx="444566" cy="622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5" name="Right Arrow 24"/>
          <p:cNvSpPr/>
          <p:nvPr/>
        </p:nvSpPr>
        <p:spPr>
          <a:xfrm flipV="1">
            <a:off x="5283545" y="3739684"/>
            <a:ext cx="422460" cy="97643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6" name="Right Arrow 25"/>
          <p:cNvSpPr/>
          <p:nvPr/>
        </p:nvSpPr>
        <p:spPr>
          <a:xfrm rot="909846" flipV="1">
            <a:off x="5321812" y="4747639"/>
            <a:ext cx="422921" cy="99619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27" name="Picture 2" descr="H:\Dropbox\PacificVisNotes2016\images\newPCP\MBpcp1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3472" y="2527161"/>
            <a:ext cx="2055531" cy="787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3" descr="H:\Dropbox\PacificVisNotes2016\images\edit\oct2\MBDFoct2median.pn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2829" y="3420017"/>
            <a:ext cx="1192427" cy="929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4" descr="H:\Dropbox\PacificVisNotes2016\images\edit\oct2\MBclusterVolCopy.pn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0572" y="4469257"/>
            <a:ext cx="1376942" cy="9324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2289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66</Words>
  <Application>Microsoft Office PowerPoint</Application>
  <PresentationFormat>On-screen Show (16:10)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Visualizing the Variations of Ensemble Isosurfaces (Pvis 2016)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Visualizing the Variations of Ensemble Isosurfaces</dc:title>
  <dc:creator>subhashis</dc:creator>
  <cp:lastModifiedBy>subhashis</cp:lastModifiedBy>
  <cp:revision>4</cp:revision>
  <dcterms:created xsi:type="dcterms:W3CDTF">2006-08-16T00:00:00Z</dcterms:created>
  <dcterms:modified xsi:type="dcterms:W3CDTF">2017-03-06T20:10:02Z</dcterms:modified>
</cp:coreProperties>
</file>